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05/06/2019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05/06/2019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HTTP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dirty="0"/>
              <a:t>Client : navigateur Web (chrome, </a:t>
            </a:r>
            <a:r>
              <a:rPr lang="fr-FR" dirty="0" err="1"/>
              <a:t>firefox</a:t>
            </a:r>
            <a:r>
              <a:rPr lang="fr-FR" dirty="0"/>
              <a:t>, safari …)</a:t>
            </a:r>
          </a:p>
          <a:p>
            <a:pPr lvl="1"/>
            <a:r>
              <a:rPr lang="fr-FR" dirty="0"/>
              <a:t>Serveur : serveur Web (apache, </a:t>
            </a:r>
            <a:r>
              <a:rPr lang="fr-FR" dirty="0" err="1"/>
              <a:t>nginx</a:t>
            </a:r>
            <a:r>
              <a:rPr lang="fr-FR" dirty="0"/>
              <a:t>, IIS …)</a:t>
            </a:r>
          </a:p>
          <a:p>
            <a:pPr lvl="1"/>
            <a:r>
              <a:rPr lang="fr-FR" dirty="0"/>
              <a:t>Requêtes et réponses en mode texte </a:t>
            </a:r>
          </a:p>
          <a:p>
            <a:r>
              <a:rPr lang="fr-FR" dirty="0"/>
              <a:t>Requêtes </a:t>
            </a:r>
          </a:p>
          <a:p>
            <a:pPr lvl="1"/>
            <a:r>
              <a:rPr lang="fr-FR" dirty="0"/>
              <a:t>Type d’opération demandée (obtenir des données, envoyer des données, mettre à jour des données 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 …_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r>
              <a:rPr lang="fr-FR" dirty="0"/>
              <a:t>Réponses</a:t>
            </a:r>
          </a:p>
          <a:p>
            <a:pPr lvl="1"/>
            <a:r>
              <a:rPr lang="fr-FR" dirty="0"/>
              <a:t>Code de réponse et contenu de la ressource demandée</a:t>
            </a:r>
          </a:p>
          <a:p>
            <a:pPr lvl="2"/>
            <a:r>
              <a:rPr lang="fr-FR" b="1" dirty="0"/>
              <a:t>200</a:t>
            </a:r>
            <a:r>
              <a:rPr lang="fr-FR" dirty="0"/>
              <a:t>		Succès</a:t>
            </a:r>
          </a:p>
          <a:p>
            <a:pPr lvl="2"/>
            <a:r>
              <a:rPr lang="fr-FR" b="1" dirty="0"/>
              <a:t>302</a:t>
            </a:r>
            <a:r>
              <a:rPr lang="fr-FR" dirty="0"/>
              <a:t>		Redirection</a:t>
            </a:r>
          </a:p>
          <a:p>
            <a:pPr lvl="2"/>
            <a:r>
              <a:rPr lang="fr-FR" b="1" dirty="0"/>
              <a:t>404</a:t>
            </a:r>
            <a:r>
              <a:rPr lang="fr-FR" dirty="0"/>
              <a:t>		Ressource introuvable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Inspection en model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dirty="0"/>
              <a:t>Régi par un consortium : W3C	</a:t>
            </a:r>
          </a:p>
          <a:p>
            <a:pPr lvl="1"/>
            <a:r>
              <a:rPr lang="fr-FR" dirty="0"/>
              <a:t>Protocole : HTTP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5 juin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navigateur web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Calibri"/>
                <a:cs typeface="Calibri"/>
                <a:sym typeface="Calibri"/>
              </a:rPr>
              <a:t>3</a:t>
            </a:r>
            <a:r>
              <a:rPr lang="en" sz="2400" dirty="0">
                <a:ea typeface="Calibri"/>
                <a:cs typeface="Calibri"/>
                <a:sym typeface="Calibri"/>
              </a:rPr>
              <a:t>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d’une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requête</a:t>
            </a:r>
            <a:r>
              <a:rPr lang="en" sz="2400" dirty="0">
                <a:ea typeface="Calibri"/>
                <a:cs typeface="Calibri"/>
                <a:sym typeface="Calibri"/>
              </a:rPr>
              <a:t> avec le </a:t>
            </a:r>
            <a:r>
              <a:rPr lang="en" sz="2400" dirty="0" err="1">
                <a:ea typeface="Calibri"/>
                <a:cs typeface="Calibri"/>
                <a:sym typeface="Calibri"/>
              </a:rPr>
              <a:t>protoole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b="1" dirty="0">
                <a:ea typeface="Calibri"/>
                <a:cs typeface="Calibri"/>
                <a:sym typeface="Calibri"/>
              </a:rPr>
              <a:t>HTTP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ea typeface="Calibri"/>
                <a:cs typeface="Calibri"/>
                <a:sym typeface="Calibri"/>
              </a:rPr>
              <a:t>3.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de la </a:t>
            </a:r>
            <a:r>
              <a:rPr lang="en" sz="2400" dirty="0" err="1">
                <a:ea typeface="Calibri"/>
                <a:cs typeface="Calibri"/>
                <a:sym typeface="Calibri"/>
              </a:rPr>
              <a:t>réponse</a:t>
            </a:r>
            <a:r>
              <a:rPr lang="en" sz="2400" dirty="0">
                <a:ea typeface="Calibri"/>
                <a:cs typeface="Calibri"/>
                <a:sym typeface="Calibri"/>
              </a:rPr>
              <a:t> HTTP (page HTML)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(images, feuilles de style, ….)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242</Words>
  <Application>Microsoft Macintosh PowerPoint</Application>
  <PresentationFormat>On-screen Show (4:3)</PresentationFormat>
  <Paragraphs>61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Brix Slab Bold</vt:lpstr>
      <vt:lpstr>Calibri</vt:lpstr>
      <vt:lpstr>Lucida Grande</vt:lpstr>
      <vt:lpstr>Wingdings</vt:lpstr>
      <vt:lpstr>Thème Office</vt:lpstr>
      <vt:lpstr>PowerPoint Presentation</vt:lpstr>
      <vt:lpstr>Bloc 1</vt:lpstr>
      <vt:lpstr>Internet et le Web</vt:lpstr>
      <vt:lpstr>Premier site Internet (1990)</vt:lpstr>
      <vt:lpstr>Fonctionnement du Web</vt:lpstr>
      <vt:lpstr>Fonctionnement du Web</vt:lpstr>
      <vt:lpstr>Fonctionnement du Web</vt:lpstr>
      <vt:lpstr>Fonctionnement du Web</vt:lpstr>
      <vt:lpstr>Fonctionnement du Web</vt:lpstr>
      <vt:lpstr>Protocole HTTP</vt:lpstr>
      <vt:lpstr>Inspection en model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59</cp:revision>
  <dcterms:created xsi:type="dcterms:W3CDTF">2013-12-13T12:27:54Z</dcterms:created>
  <dcterms:modified xsi:type="dcterms:W3CDTF">2019-06-05T06:28:14Z</dcterms:modified>
</cp:coreProperties>
</file>